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7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>
        <p:scale>
          <a:sx n="60" d="100"/>
          <a:sy n="60" d="100"/>
        </p:scale>
        <p:origin x="120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8442" t="15280" r="3468" b="2545"/>
            <a:stretch/>
          </p:blipFill>
          <p:spPr>
            <a:xfrm>
              <a:off x="5928560" y="-2671012"/>
              <a:ext cx="6392779" cy="2817397"/>
            </a:xfrm>
            <a:prstGeom prst="rect">
              <a:avLst/>
            </a:prstGeom>
          </p:spPr>
        </p:pic>
        <p:grpSp>
          <p:nvGrpSpPr>
            <p:cNvPr id="25" name="Grupo 24"/>
            <p:cNvGrpSpPr/>
            <p:nvPr/>
          </p:nvGrpSpPr>
          <p:grpSpPr>
            <a:xfrm>
              <a:off x="-2053389" y="-898358"/>
              <a:ext cx="14397789" cy="8464944"/>
              <a:chOff x="-2053389" y="-898358"/>
              <a:chExt cx="14397789" cy="8464944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l="2010" t="1527" b="1"/>
              <a:stretch/>
            </p:blipFill>
            <p:spPr>
              <a:xfrm>
                <a:off x="-2053389" y="-390470"/>
                <a:ext cx="6900992" cy="6581717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4995" t="2006" r="3747" b="4429"/>
              <a:stretch/>
            </p:blipFill>
            <p:spPr>
              <a:xfrm>
                <a:off x="5883442" y="228601"/>
                <a:ext cx="6448926" cy="2851484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5"/>
              <a:srcRect l="5279" t="4999" r="4093" b="6966"/>
              <a:stretch/>
            </p:blipFill>
            <p:spPr>
              <a:xfrm>
                <a:off x="5905500" y="3162300"/>
                <a:ext cx="6438900" cy="280035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8559" y="6191247"/>
                <a:ext cx="6392779" cy="1375339"/>
              </a:xfrm>
              <a:prstGeom prst="rect">
                <a:avLst/>
              </a:prstGeom>
            </p:spPr>
          </p:pic>
          <p:cxnSp>
            <p:nvCxnSpPr>
              <p:cNvPr id="8" name="Conector recto de flecha 7"/>
              <p:cNvCxnSpPr/>
              <p:nvPr/>
            </p:nvCxnSpPr>
            <p:spPr>
              <a:xfrm flipV="1">
                <a:off x="3818021" y="-898358"/>
                <a:ext cx="2065421" cy="1126959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de flecha 10"/>
              <p:cNvCxnSpPr>
                <a:endCxn id="6" idx="1"/>
              </p:cNvCxnSpPr>
              <p:nvPr/>
            </p:nvCxnSpPr>
            <p:spPr>
              <a:xfrm>
                <a:off x="4499167" y="5620851"/>
                <a:ext cx="1429392" cy="125806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de flecha 13"/>
              <p:cNvCxnSpPr>
                <a:endCxn id="5" idx="1"/>
              </p:cNvCxnSpPr>
              <p:nvPr/>
            </p:nvCxnSpPr>
            <p:spPr>
              <a:xfrm>
                <a:off x="4499167" y="4207044"/>
                <a:ext cx="1406333" cy="355431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/>
              <p:cNvCxnSpPr/>
              <p:nvPr/>
            </p:nvCxnSpPr>
            <p:spPr>
              <a:xfrm flipV="1">
                <a:off x="4499167" y="1606319"/>
                <a:ext cx="1384275" cy="111589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ángulo 21"/>
              <p:cNvSpPr/>
              <p:nvPr/>
            </p:nvSpPr>
            <p:spPr>
              <a:xfrm>
                <a:off x="-858255" y="2513663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-858255" y="3966412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-858255" y="5337586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0" y="-1189987"/>
            <a:ext cx="10814916" cy="9904506"/>
            <a:chOff x="0" y="-1189987"/>
            <a:chExt cx="10814916" cy="99045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0559" t="15598" r="54704" b="4364"/>
            <a:stretch/>
          </p:blipFill>
          <p:spPr>
            <a:xfrm>
              <a:off x="0" y="782052"/>
              <a:ext cx="4179391" cy="541421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533" y="-1189987"/>
              <a:ext cx="4820382" cy="3341789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3404" y="2055580"/>
              <a:ext cx="4741512" cy="327349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3404" y="5553512"/>
              <a:ext cx="4741511" cy="3161007"/>
            </a:xfrm>
            <a:prstGeom prst="rect">
              <a:avLst/>
            </a:prstGeom>
          </p:spPr>
        </p:pic>
        <p:cxnSp>
          <p:nvCxnSpPr>
            <p:cNvPr id="7" name="Conector recto de flecha 6"/>
            <p:cNvCxnSpPr/>
            <p:nvPr/>
          </p:nvCxnSpPr>
          <p:spPr>
            <a:xfrm flipV="1">
              <a:off x="3941039" y="882360"/>
              <a:ext cx="2053493" cy="198019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>
              <a:off x="3941039" y="5760732"/>
              <a:ext cx="2132364" cy="199261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 flipV="1">
              <a:off x="3941039" y="4057650"/>
              <a:ext cx="2132364" cy="275592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ángulo 15"/>
            <p:cNvSpPr/>
            <p:nvPr/>
          </p:nvSpPr>
          <p:spPr>
            <a:xfrm>
              <a:off x="6073404" y="2359022"/>
              <a:ext cx="4039587" cy="22443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6073403" y="-914477"/>
              <a:ext cx="4039587" cy="22443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6100636" y="5760732"/>
              <a:ext cx="4039587" cy="22443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817654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/>
          <p:cNvGrpSpPr/>
          <p:nvPr/>
        </p:nvGrpSpPr>
        <p:grpSpPr>
          <a:xfrm>
            <a:off x="-419099" y="-80275"/>
            <a:ext cx="12153898" cy="7907309"/>
            <a:chOff x="-419099" y="-80275"/>
            <a:chExt cx="12153898" cy="7907309"/>
          </a:xfrm>
        </p:grpSpPr>
        <p:grpSp>
          <p:nvGrpSpPr>
            <p:cNvPr id="21" name="Grupo 20"/>
            <p:cNvGrpSpPr/>
            <p:nvPr/>
          </p:nvGrpSpPr>
          <p:grpSpPr>
            <a:xfrm>
              <a:off x="-419099" y="-80275"/>
              <a:ext cx="12153898" cy="7907309"/>
              <a:chOff x="-316902" y="19050"/>
              <a:chExt cx="12153898" cy="790730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10559" t="15598" r="54704" b="4364"/>
              <a:stretch/>
            </p:blipFill>
            <p:spPr>
              <a:xfrm>
                <a:off x="-316902" y="371520"/>
                <a:ext cx="4496294" cy="5824744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3"/>
              <a:srcRect l="6056" t="36179" r="5419" b="6246"/>
              <a:stretch/>
            </p:blipFill>
            <p:spPr>
              <a:xfrm>
                <a:off x="6286499" y="19050"/>
                <a:ext cx="5550497" cy="2502680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5740" t="34973" r="4305" b="6283"/>
              <a:stretch/>
            </p:blipFill>
            <p:spPr>
              <a:xfrm>
                <a:off x="6370554" y="2777484"/>
                <a:ext cx="5466442" cy="2464558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/>
              <a:srcRect l="6271" t="36447" r="5808" b="4774"/>
              <a:stretch/>
            </p:blipFill>
            <p:spPr>
              <a:xfrm>
                <a:off x="6376256" y="5492521"/>
                <a:ext cx="5460740" cy="2433838"/>
              </a:xfrm>
              <a:prstGeom prst="rect">
                <a:avLst/>
              </a:prstGeom>
            </p:spPr>
          </p:pic>
          <p:cxnSp>
            <p:nvCxnSpPr>
              <p:cNvPr id="7" name="Conector recto de flecha 6"/>
              <p:cNvCxnSpPr/>
              <p:nvPr/>
            </p:nvCxnSpPr>
            <p:spPr>
              <a:xfrm flipV="1">
                <a:off x="3941039" y="1313976"/>
                <a:ext cx="2345461" cy="123853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/>
              <p:cNvCxnSpPr/>
              <p:nvPr/>
            </p:nvCxnSpPr>
            <p:spPr>
              <a:xfrm>
                <a:off x="3941039" y="5760732"/>
                <a:ext cx="2345460" cy="967455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/>
              <p:nvPr/>
            </p:nvCxnSpPr>
            <p:spPr>
              <a:xfrm flipV="1">
                <a:off x="3941039" y="4159035"/>
                <a:ext cx="2132364" cy="2429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ángulo 4"/>
            <p:cNvSpPr/>
            <p:nvPr/>
          </p:nvSpPr>
          <p:spPr>
            <a:xfrm>
              <a:off x="4077195" y="871604"/>
              <a:ext cx="22571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counter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==0 &amp;</a:t>
              </a:r>
            </a:p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dish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==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null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&amp;</a:t>
              </a:r>
            </a:p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image_recipe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==“false”</a:t>
              </a: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4270864" y="3257465"/>
              <a:ext cx="22571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counter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==1 &amp;</a:t>
              </a:r>
            </a:p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dish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==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null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&amp;</a:t>
              </a:r>
            </a:p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image_recipe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==“false”</a:t>
              </a: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4241938" y="5089010"/>
              <a:ext cx="22571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counter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&gt;=2 &amp;</a:t>
              </a:r>
            </a:p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dish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==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null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&amp;</a:t>
              </a:r>
            </a:p>
            <a:p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</a:t>
              </a:r>
              <a:r>
                <a:rPr lang="es-E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image_recipe</a:t>
              </a: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==“false”</a:t>
              </a: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775129" y="1247567"/>
            <a:ext cx="9233226" cy="3288300"/>
            <a:chOff x="775129" y="1247567"/>
            <a:chExt cx="9233226" cy="3288300"/>
          </a:xfrm>
        </p:grpSpPr>
        <p:grpSp>
          <p:nvGrpSpPr>
            <p:cNvPr id="16" name="Grupo 15"/>
            <p:cNvGrpSpPr/>
            <p:nvPr/>
          </p:nvGrpSpPr>
          <p:grpSpPr>
            <a:xfrm>
              <a:off x="775129" y="1247567"/>
              <a:ext cx="9233226" cy="3194237"/>
              <a:chOff x="775129" y="1247567"/>
              <a:chExt cx="9233226" cy="319423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5129" y="1460852"/>
                <a:ext cx="4200000" cy="298095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4195" y="1247567"/>
                <a:ext cx="4234160" cy="1989454"/>
              </a:xfrm>
              <a:prstGeom prst="rect">
                <a:avLst/>
              </a:prstGeom>
            </p:spPr>
          </p:pic>
          <p:cxnSp>
            <p:nvCxnSpPr>
              <p:cNvPr id="6" name="Conector recto de flecha 5"/>
              <p:cNvCxnSpPr>
                <a:endCxn id="5" idx="1"/>
              </p:cNvCxnSpPr>
              <p:nvPr/>
            </p:nvCxnSpPr>
            <p:spPr>
              <a:xfrm flipV="1">
                <a:off x="4653887" y="2242294"/>
                <a:ext cx="1120308" cy="44524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de flecha 8"/>
              <p:cNvCxnSpPr>
                <a:endCxn id="24" idx="1"/>
              </p:cNvCxnSpPr>
              <p:nvPr/>
            </p:nvCxnSpPr>
            <p:spPr>
              <a:xfrm>
                <a:off x="4653887" y="3999506"/>
                <a:ext cx="1241097" cy="115291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ángulo 16"/>
            <p:cNvSpPr/>
            <p:nvPr/>
          </p:nvSpPr>
          <p:spPr>
            <a:xfrm>
              <a:off x="1750643" y="3876674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" name="Imagen 23"/>
            <p:cNvPicPr>
              <a:picLocks noChangeAspect="1"/>
            </p:cNvPicPr>
            <p:nvPr/>
          </p:nvPicPr>
          <p:blipFill rotWithShape="1">
            <a:blip r:embed="rId4"/>
            <a:srcRect l="4619" b="46963"/>
            <a:stretch/>
          </p:blipFill>
          <p:spPr>
            <a:xfrm>
              <a:off x="5894984" y="3693727"/>
              <a:ext cx="3549010" cy="842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5871</TotalTime>
  <Words>1184</Words>
  <Application>Microsoft Office PowerPoint</Application>
  <PresentationFormat>Panorámica</PresentationFormat>
  <Paragraphs>540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185</cp:revision>
  <dcterms:created xsi:type="dcterms:W3CDTF">2017-10-16T08:08:10Z</dcterms:created>
  <dcterms:modified xsi:type="dcterms:W3CDTF">2018-01-13T13:20:08Z</dcterms:modified>
</cp:coreProperties>
</file>